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33" d="100"/>
          <a:sy n="33" d="100"/>
        </p:scale>
        <p:origin x="1344" y="-2916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835" y="6369097"/>
            <a:ext cx="7564406" cy="3024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  </a:t>
            </a:r>
            <a:r>
              <a:rPr lang="bs-Latn-BA" sz="3600" b="1" dirty="0"/>
              <a:t>SHAREHOLDERS:</a:t>
            </a:r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bs-Latn-BA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198" y="10101326"/>
            <a:ext cx="6624000" cy="3268980"/>
          </a:xfrm>
          <a:prstGeom prst="round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69184" y="18553508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5286" y="2333271"/>
            <a:ext cx="20860059" cy="3816000"/>
          </a:xfrm>
          <a:prstGeom prst="round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en-US" sz="3000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r>
              <a:rPr lang="en-US" sz="3000" dirty="0">
                <a:latin typeface="Arial" pitchFamily="34" charset="0"/>
                <a:cs typeface="Arial" pitchFamily="34" charset="0"/>
              </a:rPr>
              <a:t> </a:t>
            </a:r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47980"/>
              </p:ext>
            </p:extLst>
          </p:nvPr>
        </p:nvGraphicFramePr>
        <p:xfrm>
          <a:off x="15869184" y="19171137"/>
          <a:ext cx="5405074" cy="979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89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373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1" y="6940008"/>
            <a:ext cx="1314851" cy="152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1591648" y="6940010"/>
            <a:ext cx="1557524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72" y="6940010"/>
            <a:ext cx="1437732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İçerik Yer Tutucusu 12" descr="açık hava, gök, kişi, çayır içeren bir resim  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33" y="6940011"/>
            <a:ext cx="1420653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person smiling for the camera  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45" y="6940011"/>
            <a:ext cx="1485859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251977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Hasan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Özkara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8719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Mert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Kayış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9691" y="8491997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Kağan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Özaslan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1768" y="849199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Caner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Potur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33583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Ercan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Okatan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283636" y="6373575"/>
            <a:ext cx="6984000" cy="105831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PS1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269" y="8402510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088504" y="11963326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62001"/>
              </p:ext>
            </p:extLst>
          </p:nvPr>
        </p:nvGraphicFramePr>
        <p:xfrm>
          <a:off x="7866120" y="25111045"/>
          <a:ext cx="7788983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796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2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84605"/>
              </p:ext>
            </p:extLst>
          </p:nvPr>
        </p:nvGraphicFramePr>
        <p:xfrm>
          <a:off x="624119" y="14706965"/>
          <a:ext cx="12382310" cy="480214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85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4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33567"/>
              </p:ext>
            </p:extLst>
          </p:nvPr>
        </p:nvGraphicFramePr>
        <p:xfrm>
          <a:off x="558799" y="19668103"/>
          <a:ext cx="15020416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51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208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05" y="634538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5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10574023" y="23607358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88504" y="14743255"/>
            <a:ext cx="184166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5441</TotalTime>
  <Words>371</Words>
  <Application>Microsoft Office PowerPoint</Application>
  <PresentationFormat>Özel</PresentationFormat>
  <Paragraphs>162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107</cp:revision>
  <dcterms:created xsi:type="dcterms:W3CDTF">2017-05-20T20:25:43Z</dcterms:created>
  <dcterms:modified xsi:type="dcterms:W3CDTF">2019-05-14T13:12:07Z</dcterms:modified>
</cp:coreProperties>
</file>